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037"/>
    <a:srgbClr val="009BDB"/>
    <a:srgbClr val="00529C"/>
    <a:srgbClr val="2C6A84"/>
    <a:srgbClr val="234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54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83-2915-42F4-9DDE-FCFA2D893910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AA57-9A37-4C17-BF6C-745C706906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65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83-2915-42F4-9DDE-FCFA2D893910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AA57-9A37-4C17-BF6C-745C706906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83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83-2915-42F4-9DDE-FCFA2D893910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AA57-9A37-4C17-BF6C-745C706906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71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83-2915-42F4-9DDE-FCFA2D893910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AA57-9A37-4C17-BF6C-745C706906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364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83-2915-42F4-9DDE-FCFA2D893910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AA57-9A37-4C17-BF6C-745C706906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284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83-2915-42F4-9DDE-FCFA2D893910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AA57-9A37-4C17-BF6C-745C706906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42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83-2915-42F4-9DDE-FCFA2D893910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AA57-9A37-4C17-BF6C-745C706906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624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83-2915-42F4-9DDE-FCFA2D893910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AA57-9A37-4C17-BF6C-745C706906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14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83-2915-42F4-9DDE-FCFA2D893910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AA57-9A37-4C17-BF6C-745C706906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0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83-2915-42F4-9DDE-FCFA2D893910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AA57-9A37-4C17-BF6C-745C706906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627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83-2915-42F4-9DDE-FCFA2D893910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AA57-9A37-4C17-BF6C-745C706906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067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6AC83-2915-42F4-9DDE-FCFA2D893910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8AA57-9A37-4C17-BF6C-745C706906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954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"/>
          <p:cNvSpPr/>
          <p:nvPr/>
        </p:nvSpPr>
        <p:spPr>
          <a:xfrm>
            <a:off x="2329181" y="3419872"/>
            <a:ext cx="21996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2C6A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de </a:t>
            </a:r>
            <a:r>
              <a:rPr lang="es-ES" sz="2000" b="1" smtClean="0">
                <a:solidFill>
                  <a:srgbClr val="2C6A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endParaRPr lang="es-ES" sz="2000" b="1" smtClean="0">
              <a:solidFill>
                <a:srgbClr val="2C6A8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S" sz="2000" b="1" smtClean="0">
                <a:solidFill>
                  <a:srgbClr val="2C6A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Universidad</a:t>
            </a:r>
            <a:endParaRPr lang="es-ES" sz="2000" b="1" dirty="0" smtClean="0">
              <a:solidFill>
                <a:srgbClr val="2C6A8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20 Imagen" descr="MUNICIPIO 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3416" y="4179451"/>
            <a:ext cx="3411168" cy="1512168"/>
          </a:xfrm>
          <a:prstGeom prst="rect">
            <a:avLst/>
          </a:prstGeom>
        </p:spPr>
      </p:pic>
      <p:sp>
        <p:nvSpPr>
          <p:cNvPr id="24" name="23 Rectángulo"/>
          <p:cNvSpPr/>
          <p:nvPr/>
        </p:nvSpPr>
        <p:spPr>
          <a:xfrm>
            <a:off x="1471577" y="611560"/>
            <a:ext cx="3914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2C6A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de la Universidad</a:t>
            </a:r>
          </a:p>
        </p:txBody>
      </p:sp>
      <p:pic>
        <p:nvPicPr>
          <p:cNvPr id="25" name="24 Imagen" descr="MUNICIPIO 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3416" y="1043608"/>
            <a:ext cx="3411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561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8</Words>
  <Application>Microsoft Office PowerPoint</Application>
  <PresentationFormat>Presentación en pantalla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Ministerio de Sanidad, Servicios Sociales e Igualdad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Pedro Borrego Marquez</dc:creator>
  <cp:lastModifiedBy>Pedro Borrego Marquez</cp:lastModifiedBy>
  <cp:revision>14</cp:revision>
  <dcterms:created xsi:type="dcterms:W3CDTF">2015-06-29T07:08:29Z</dcterms:created>
  <dcterms:modified xsi:type="dcterms:W3CDTF">2017-03-08T08:37:52Z</dcterms:modified>
</cp:coreProperties>
</file>